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4" r:id="rId8"/>
    <p:sldId id="261" r:id="rId9"/>
    <p:sldId id="262" r:id="rId10"/>
    <p:sldId id="263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50" autoAdjust="0"/>
  </p:normalViewPr>
  <p:slideViewPr>
    <p:cSldViewPr snapToGrid="0">
      <p:cViewPr varScale="1">
        <p:scale>
          <a:sx n="74" d="100"/>
          <a:sy n="74" d="100"/>
        </p:scale>
        <p:origin x="10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A128A-F967-49F4-BF9E-7D61D5724A44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5EC6-7F5F-431B-8CD9-D1A8E0C1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21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09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5EC6-7F5F-431B-8CD9-D1A8E0C1F2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2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423" y="3665885"/>
            <a:ext cx="10301377" cy="24396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ELA Networking </a:t>
            </a:r>
            <a:br>
              <a:rPr lang="en-US" dirty="0" smtClean="0"/>
            </a:br>
            <a:r>
              <a:rPr lang="en-US" dirty="0" smtClean="0"/>
              <a:t>Middle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2911860"/>
            <a:ext cx="9144000" cy="754025"/>
          </a:xfrm>
        </p:spPr>
        <p:txBody>
          <a:bodyPr/>
          <a:lstStyle/>
          <a:p>
            <a:r>
              <a:rPr lang="en-US" dirty="0" smtClean="0"/>
              <a:t>October 3,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ELA Content Wiki – add resources</a:t>
            </a:r>
          </a:p>
          <a:p>
            <a:r>
              <a:rPr lang="en-US" sz="3600" dirty="0" smtClean="0"/>
              <a:t>Webb’s Depth of Knowledge – writing/modifying questions to higher level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14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900" dirty="0"/>
              <a:t>Districts or Schools</a:t>
            </a:r>
          </a:p>
          <a:p>
            <a:pPr lvl="1"/>
            <a:r>
              <a:rPr lang="en-US" sz="3500" dirty="0" smtClean="0"/>
              <a:t>Each person hare </a:t>
            </a:r>
            <a:r>
              <a:rPr lang="en-US" sz="3500" dirty="0"/>
              <a:t>one new learning or </a:t>
            </a:r>
            <a:r>
              <a:rPr lang="en-US" sz="3500" dirty="0" smtClean="0"/>
              <a:t>idea.</a:t>
            </a:r>
            <a:endParaRPr lang="en-US" sz="3500" dirty="0"/>
          </a:p>
          <a:p>
            <a:pPr lvl="1"/>
            <a:r>
              <a:rPr lang="en-US" sz="3500" dirty="0"/>
              <a:t>What will we share back at our sites</a:t>
            </a:r>
            <a:r>
              <a:rPr lang="en-US" sz="3500" dirty="0" smtClean="0"/>
              <a:t>?</a:t>
            </a:r>
          </a:p>
          <a:p>
            <a:r>
              <a:rPr lang="en-US" sz="3900" dirty="0" smtClean="0"/>
              <a:t>Assignment</a:t>
            </a:r>
          </a:p>
          <a:p>
            <a:pPr lvl="1"/>
            <a:r>
              <a:rPr lang="en-US" sz="3500" dirty="0" smtClean="0"/>
              <a:t>Each team will share one of the following:</a:t>
            </a:r>
          </a:p>
          <a:p>
            <a:pPr lvl="2"/>
            <a:r>
              <a:rPr lang="en-US" sz="3500" dirty="0" smtClean="0"/>
              <a:t>Implementation connected to one  of the KEY SHIFTS</a:t>
            </a:r>
          </a:p>
          <a:p>
            <a:pPr lvl="2"/>
            <a:r>
              <a:rPr lang="en-US" sz="3500" dirty="0" smtClean="0"/>
              <a:t>Utilization of technology for WRITING</a:t>
            </a:r>
          </a:p>
          <a:p>
            <a:pPr lvl="1"/>
            <a:r>
              <a:rPr lang="en-US" sz="3900" dirty="0" smtClean="0"/>
              <a:t>Next Meeting: </a:t>
            </a:r>
            <a:r>
              <a:rPr lang="en-US" sz="3900" dirty="0" smtClean="0"/>
              <a:t>March 6</a:t>
            </a:r>
            <a:endParaRPr lang="en-US" sz="3900" dirty="0" smtClean="0"/>
          </a:p>
          <a:p>
            <a:pPr lvl="1"/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</a:p>
          <a:p>
            <a:r>
              <a:rPr lang="en-US" dirty="0" smtClean="0"/>
              <a:t>Apply</a:t>
            </a:r>
          </a:p>
          <a:p>
            <a:r>
              <a:rPr lang="en-US" dirty="0" smtClean="0"/>
              <a:t>Evaluate (link on the wiki)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Introductions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626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72" y="1566832"/>
            <a:ext cx="10233800" cy="4351338"/>
          </a:xfrm>
        </p:spPr>
        <p:txBody>
          <a:bodyPr/>
          <a:lstStyle/>
          <a:p>
            <a:r>
              <a:rPr lang="en-US" dirty="0" smtClean="0"/>
              <a:t>Sharing</a:t>
            </a:r>
          </a:p>
          <a:p>
            <a:r>
              <a:rPr lang="en-US" dirty="0" smtClean="0"/>
              <a:t>SAS Portal – What’s New</a:t>
            </a:r>
          </a:p>
          <a:p>
            <a:r>
              <a:rPr lang="en-US" dirty="0" smtClean="0"/>
              <a:t>Implementing the PA Core Standards</a:t>
            </a:r>
          </a:p>
          <a:p>
            <a:r>
              <a:rPr lang="en-US" dirty="0" smtClean="0"/>
              <a:t>Professional Reading and Discussion </a:t>
            </a:r>
          </a:p>
          <a:p>
            <a:r>
              <a:rPr lang="en-US" dirty="0" smtClean="0"/>
              <a:t>Web 2.0 Tools for Writing</a:t>
            </a:r>
          </a:p>
          <a:p>
            <a:r>
              <a:rPr lang="en-US" dirty="0" smtClean="0"/>
              <a:t>ELA Content Wiki</a:t>
            </a:r>
          </a:p>
          <a:p>
            <a:r>
              <a:rPr lang="en-US" dirty="0" smtClean="0"/>
              <a:t>Team Time</a:t>
            </a:r>
          </a:p>
          <a:p>
            <a:r>
              <a:rPr lang="en-US" dirty="0" smtClean="0"/>
              <a:t>Exit Slip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72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are you doing for Keystone Literature ‘supplemental instruction’?</a:t>
            </a:r>
          </a:p>
          <a:p>
            <a:pPr lvl="1"/>
            <a:r>
              <a:rPr lang="en-US" sz="3200" dirty="0" smtClean="0"/>
              <a:t>Curriculum/materials</a:t>
            </a:r>
          </a:p>
          <a:p>
            <a:pPr lvl="1"/>
            <a:r>
              <a:rPr lang="en-US" sz="3200" dirty="0" smtClean="0"/>
              <a:t>Scheduling</a:t>
            </a:r>
          </a:p>
        </p:txBody>
      </p:sp>
    </p:spTree>
    <p:extLst>
      <p:ext uri="{BB962C8B-B14F-4D97-AF65-F5344CB8AC3E}">
        <p14:creationId xmlns:p14="http://schemas.microsoft.com/office/powerpoint/2010/main" val="5212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have you been trying in the area of</a:t>
            </a:r>
          </a:p>
          <a:p>
            <a:pPr lvl="1"/>
            <a:r>
              <a:rPr lang="en-US" sz="3200" dirty="0"/>
              <a:t>Shifts necessary for the PA (Common) Core?</a:t>
            </a:r>
          </a:p>
          <a:p>
            <a:pPr lvl="1"/>
            <a:r>
              <a:rPr lang="en-US" sz="3200" dirty="0" smtClean="0"/>
              <a:t>Higher Order Thinking?</a:t>
            </a:r>
          </a:p>
          <a:p>
            <a:pPr lvl="2"/>
            <a:r>
              <a:rPr lang="en-US" sz="3200" dirty="0" smtClean="0"/>
              <a:t>Webb’s Depth of </a:t>
            </a:r>
            <a:r>
              <a:rPr lang="en-US" sz="3200" dirty="0" smtClean="0"/>
              <a:t>Knowledge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9855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 the SAS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ELA PA Core Curriculum Frameworks</a:t>
            </a:r>
          </a:p>
          <a:p>
            <a:r>
              <a:rPr lang="en-US" dirty="0" smtClean="0"/>
              <a:t>PSSA Item and Scoring Samplers</a:t>
            </a:r>
          </a:p>
          <a:p>
            <a:r>
              <a:rPr lang="en-US" dirty="0" smtClean="0"/>
              <a:t>Keystone Exams Items (may not be new)</a:t>
            </a:r>
          </a:p>
          <a:p>
            <a:r>
              <a:rPr lang="en-US" dirty="0" smtClean="0"/>
              <a:t>Standards Search – PA CC now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the PA Core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Teaching Channel (link on the wiki)</a:t>
            </a:r>
            <a:endParaRPr lang="en-US" sz="3600" dirty="0" smtClean="0"/>
          </a:p>
          <a:p>
            <a:r>
              <a:rPr lang="en-US" sz="3600" dirty="0" smtClean="0"/>
              <a:t>Choose a video</a:t>
            </a:r>
          </a:p>
          <a:p>
            <a:pPr lvl="1"/>
            <a:r>
              <a:rPr lang="en-US" sz="3200" dirty="0" smtClean="0"/>
              <a:t>Watch video</a:t>
            </a:r>
          </a:p>
          <a:p>
            <a:pPr lvl="1"/>
            <a:r>
              <a:rPr lang="en-US" sz="3200" dirty="0" smtClean="0"/>
              <a:t>What ‘take </a:t>
            </a:r>
            <a:r>
              <a:rPr lang="en-US" sz="3200" dirty="0" err="1" smtClean="0"/>
              <a:t>aways</a:t>
            </a:r>
            <a:r>
              <a:rPr lang="en-US" sz="3200" dirty="0" smtClean="0"/>
              <a:t>’ did you glean</a:t>
            </a:r>
            <a:r>
              <a:rPr lang="en-US" sz="3200" dirty="0" smtClean="0"/>
              <a:t>?</a:t>
            </a:r>
          </a:p>
          <a:p>
            <a:pPr lvl="1"/>
            <a:r>
              <a:rPr lang="en-US" sz="3200" dirty="0" smtClean="0"/>
              <a:t>(View as many as time permits.)</a:t>
            </a:r>
            <a:endParaRPr lang="en-US" sz="3200" dirty="0" smtClean="0"/>
          </a:p>
          <a:p>
            <a:r>
              <a:rPr lang="en-US" sz="3600" dirty="0" smtClean="0"/>
              <a:t>Whole 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40377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Reading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Choose one article</a:t>
            </a:r>
          </a:p>
          <a:p>
            <a:r>
              <a:rPr lang="en-US" sz="3600" dirty="0" smtClean="0"/>
              <a:t>Read and note items for discussion</a:t>
            </a:r>
          </a:p>
          <a:p>
            <a:r>
              <a:rPr lang="en-US" sz="3600" dirty="0" smtClean="0"/>
              <a:t>Form groups by article and discuss</a:t>
            </a:r>
          </a:p>
          <a:p>
            <a:r>
              <a:rPr lang="en-US" sz="3600" dirty="0" smtClean="0"/>
              <a:t>Return to table and share each article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999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 for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Links in Wiki</a:t>
            </a:r>
          </a:p>
          <a:p>
            <a:r>
              <a:rPr lang="en-US" sz="3600" dirty="0" smtClean="0"/>
              <a:t>Which of these are worth trying with your students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Do you have others for us to examine?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094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189</TotalTime>
  <Words>282</Words>
  <Application>Microsoft Office PowerPoint</Application>
  <PresentationFormat>Widescreen</PresentationFormat>
  <Paragraphs>62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Depth</vt:lpstr>
      <vt:lpstr>ELA Networking  Middle Level</vt:lpstr>
      <vt:lpstr>Welcome</vt:lpstr>
      <vt:lpstr>Agenda</vt:lpstr>
      <vt:lpstr>Sharing</vt:lpstr>
      <vt:lpstr>Sharing</vt:lpstr>
      <vt:lpstr>New on the SAS Portal</vt:lpstr>
      <vt:lpstr>Implementing the PA Core Standards</vt:lpstr>
      <vt:lpstr>Professional Reading &amp; Discussion</vt:lpstr>
      <vt:lpstr>Web 2.0 Tools for Writing</vt:lpstr>
      <vt:lpstr>Collaboration</vt:lpstr>
      <vt:lpstr>Team Time</vt:lpstr>
      <vt:lpstr>Exit Slip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Cathy Enders</cp:lastModifiedBy>
  <cp:revision>13</cp:revision>
  <dcterms:created xsi:type="dcterms:W3CDTF">2013-09-30T17:29:03Z</dcterms:created>
  <dcterms:modified xsi:type="dcterms:W3CDTF">2013-10-08T19:20:10Z</dcterms:modified>
</cp:coreProperties>
</file>